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F10B3-2B42-4F3F-89A7-93830276A836}" type="datetimeFigureOut">
              <a:rPr lang="en-US" smtClean="0"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F22C-D415-4D50-9193-25EA2E0A4C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381000"/>
            <a:ext cx="3429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dirty="0" err="1" smtClean="0">
                <a:latin typeface="Comic Sans MS" pitchFamily="66" charset="0"/>
              </a:rPr>
              <a:t>rms</a:t>
            </a:r>
            <a:r>
              <a:rPr lang="en-US" sz="2800" dirty="0" smtClean="0">
                <a:latin typeface="Comic Sans MS" pitchFamily="66" charset="0"/>
              </a:rPr>
              <a:t> beam size </a:t>
            </a:r>
            <a:endParaRPr lang="en-US" sz="2800" dirty="0">
              <a:latin typeface="Comic Sans MS" pitchFamily="66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1143000"/>
          <a:ext cx="4559300" cy="1193800"/>
        </p:xfrm>
        <a:graphic>
          <a:graphicData uri="http://schemas.openxmlformats.org/presentationml/2006/ole">
            <p:oleObj spid="_x0000_s1026" name="Equation" r:id="rId3" imgW="2133360" imgH="5587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438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x </a:t>
            </a:r>
            <a:r>
              <a:rPr lang="en-US" dirty="0" smtClean="0">
                <a:sym typeface="Symbol"/>
              </a:rPr>
              <a:t>is the </a:t>
            </a:r>
            <a:r>
              <a:rPr lang="en-US" dirty="0" err="1" smtClean="0">
                <a:sym typeface="Symbol"/>
              </a:rPr>
              <a:t>rms</a:t>
            </a:r>
            <a:r>
              <a:rPr lang="en-US" dirty="0" smtClean="0">
                <a:sym typeface="Symbol"/>
              </a:rPr>
              <a:t> size of the geometric </a:t>
            </a:r>
            <a:r>
              <a:rPr lang="en-US" dirty="0" err="1" smtClean="0">
                <a:sym typeface="Symbol"/>
              </a:rPr>
              <a:t>emittance</a:t>
            </a:r>
            <a:r>
              <a:rPr lang="en-US" dirty="0" smtClean="0">
                <a:sym typeface="Symbol"/>
              </a:rPr>
              <a:t> in (m.rad) 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and 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are obtained from the graph</a:t>
            </a:r>
          </a:p>
          <a:p>
            <a:r>
              <a:rPr lang="en-US" dirty="0" smtClean="0">
                <a:sym typeface="Symbol"/>
              </a:rPr>
              <a:t>p/p  is the momentum spread usually 10</a:t>
            </a:r>
            <a:r>
              <a:rPr lang="en-US" baseline="30000" dirty="0" smtClean="0">
                <a:sym typeface="Symbol"/>
              </a:rPr>
              <a:t>-4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81200" y="3352800"/>
          <a:ext cx="4267201" cy="636015"/>
        </p:xfrm>
        <a:graphic>
          <a:graphicData uri="http://schemas.openxmlformats.org/presentationml/2006/ole">
            <p:oleObj spid="_x0000_s1031" name="Equation" r:id="rId4" imgW="1790640" imgH="3427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4114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think the (</a:t>
            </a:r>
            <a:r>
              <a:rPr lang="en-US" dirty="0" err="1" smtClean="0"/>
              <a:t>MeV</a:t>
            </a:r>
            <a:r>
              <a:rPr lang="en-US" dirty="0" smtClean="0"/>
              <a:t>)</a:t>
            </a:r>
            <a:r>
              <a:rPr lang="en-US" baseline="30000" dirty="0" smtClean="0"/>
              <a:t>1/2</a:t>
            </a:r>
            <a:r>
              <a:rPr lang="en-US" dirty="0" smtClean="0"/>
              <a:t> is the energy of the ion per nucleon. I may be wrong </a:t>
            </a:r>
          </a:p>
          <a:p>
            <a:r>
              <a:rPr lang="en-US" dirty="0" smtClean="0"/>
              <a:t>Thus the </a:t>
            </a:r>
            <a:r>
              <a:rPr lang="en-US" dirty="0" err="1" smtClean="0"/>
              <a:t>rms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of the tandem beam should be: </a:t>
            </a:r>
            <a:endParaRPr lang="en-US" dirty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838200" y="4876800"/>
          <a:ext cx="5771352" cy="705306"/>
        </p:xfrm>
        <a:graphic>
          <a:graphicData uri="http://schemas.openxmlformats.org/presentationml/2006/ole">
            <p:oleObj spid="_x0000_s1032" name="Equation" r:id="rId5" imgW="2666880" imgH="4190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5715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 the Slits will further define a smaller beam </a:t>
            </a:r>
            <a:r>
              <a:rPr lang="en-US" dirty="0" err="1" smtClean="0"/>
              <a:t>emittance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 3.0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tsoupas</dc:creator>
  <cp:lastModifiedBy>tsoupas</cp:lastModifiedBy>
  <cp:revision>6</cp:revision>
  <dcterms:created xsi:type="dcterms:W3CDTF">2011-12-30T16:58:18Z</dcterms:created>
  <dcterms:modified xsi:type="dcterms:W3CDTF">2011-12-30T18:30:03Z</dcterms:modified>
</cp:coreProperties>
</file>